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4000">
              <a:srgbClr val="CC3399">
                <a:alpha val="76000"/>
              </a:srgbClr>
            </a:gs>
            <a:gs pos="48000">
              <a:srgbClr val="CC0099">
                <a:alpha val="66000"/>
              </a:srgb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2C12B-315E-47F3-B267-4D7C75F3F523}" type="datetimeFigureOut">
              <a:rPr lang="pl-PL" smtClean="0"/>
              <a:t>2010-05-04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C3019-BB81-4A75-A3A3-56F63C196DCF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ostokąt 3"/>
          <p:cNvSpPr/>
          <p:nvPr/>
        </p:nvSpPr>
        <p:spPr>
          <a:xfrm>
            <a:off x="142844" y="1857364"/>
            <a:ext cx="8858312" cy="3071834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pl-PL" sz="8000" b="1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Powołania kapłańskie</a:t>
            </a:r>
          </a:p>
          <a:p>
            <a:pPr algn="ctr"/>
            <a:r>
              <a:rPr lang="pl-PL" sz="8000" b="1" cap="none" spc="0" dirty="0" smtClean="0">
                <a:ln/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i zakonne z parafii</a:t>
            </a:r>
            <a:endParaRPr lang="pl-PL" sz="8000" b="1" cap="none" spc="0" dirty="0">
              <a:ln/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5786478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pl-PL" sz="2800" dirty="0" smtClean="0"/>
              <a:t>	W latach 1945-2010 zrealizowało swoje powołanie dziewięciu księży i jedna siostra zakonna. </a:t>
            </a:r>
          </a:p>
          <a:p>
            <a:pPr algn="just">
              <a:buNone/>
            </a:pPr>
            <a:r>
              <a:rPr lang="pl-PL" sz="2800" b="1" dirty="0" smtClean="0"/>
              <a:t>	Ks. Jan </a:t>
            </a:r>
            <a:r>
              <a:rPr lang="pl-PL" sz="2800" b="1" dirty="0" err="1" smtClean="0"/>
              <a:t>Dumirski</a:t>
            </a:r>
            <a:r>
              <a:rPr lang="pl-PL" sz="2800" dirty="0" smtClean="0"/>
              <a:t> - Jako pierwszy spośród parafian sakrament święceń    w stopniu prezbitera otrzymał w dniu 29 czerwca 1952r. w Krakowie. </a:t>
            </a:r>
          </a:p>
          <a:p>
            <a:pPr algn="just">
              <a:buNone/>
            </a:pPr>
            <a:r>
              <a:rPr lang="pl-PL" sz="2800" dirty="0" smtClean="0"/>
              <a:t> 	</a:t>
            </a:r>
            <a:r>
              <a:rPr lang="pl-PL" sz="2800" b="1" dirty="0" smtClean="0"/>
              <a:t>Ks. Edward Góral - </a:t>
            </a:r>
            <a:r>
              <a:rPr lang="pl-PL" sz="2800" dirty="0" smtClean="0"/>
              <a:t>Przyjął sakrament święceń           w 1977r. Urodził się 22 maja 1952r. w Paczkowie. Po ukończeniu szkoły średniej wstąpił do Wyższego Seminarium Śląska Opolskiego w Nysie. 19 grudnia 1976r. w Opolu, z rąk ks. biskupa Wacława Wyciska, otrzymał święcenia kapłańskie. Od 29 sierpnia 1992r. pracuje jako proboszcz Parafii Matki Bożej Wspomożenia Wiernych w Ściborzycach Wielkich. </a:t>
            </a:r>
          </a:p>
          <a:p>
            <a:endParaRPr lang="pl-PL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6215106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pl-PL" sz="2600" dirty="0" smtClean="0"/>
              <a:t> 	</a:t>
            </a:r>
            <a:r>
              <a:rPr lang="pl-PL" sz="2600" b="1" dirty="0" smtClean="0"/>
              <a:t>Ks. Adam Brzdęk </a:t>
            </a:r>
            <a:r>
              <a:rPr lang="pl-PL" sz="2600" dirty="0" smtClean="0"/>
              <a:t>-</a:t>
            </a:r>
            <a:r>
              <a:rPr lang="pl-PL" sz="2600" b="1" dirty="0" smtClean="0"/>
              <a:t> </a:t>
            </a:r>
            <a:r>
              <a:rPr lang="pl-PL" sz="2600" dirty="0" smtClean="0"/>
              <a:t>Urodził się w 1950r. 29 kwietnia 1979r., z rąk ks. biskupa  W. Pluty, otrzymał święcenia diakonatu w katedrze gorzowskiej. Rok później, 18 maja 1980r. przyjął święcenia kapłańskie. </a:t>
            </a:r>
          </a:p>
          <a:p>
            <a:pPr algn="just">
              <a:buNone/>
            </a:pPr>
            <a:r>
              <a:rPr lang="pl-PL" sz="2600" dirty="0" smtClean="0"/>
              <a:t>     </a:t>
            </a:r>
            <a:r>
              <a:rPr lang="pl-PL" sz="2600" b="1" dirty="0" smtClean="0"/>
              <a:t>O. Ryszard Adam Szymański</a:t>
            </a:r>
            <a:r>
              <a:rPr lang="pl-PL" sz="2600" dirty="0" smtClean="0"/>
              <a:t> -</a:t>
            </a:r>
            <a:r>
              <a:rPr lang="pl-PL" sz="2600" b="1" dirty="0" smtClean="0"/>
              <a:t> </a:t>
            </a:r>
            <a:r>
              <a:rPr lang="pl-PL" sz="2600" dirty="0" smtClean="0"/>
              <a:t>Święcenia kapłańskie przyjął  16 maja 1987r., we Wrocławiu. Urodził się            w 1957r. w Paczkowie, gdzie razem z rodzicami zamieszkiwał przez kilka lat. 3 lutego 1985r. złożył uroczystą Profesją Zakonną. W tym samym roku,              30 listopada, otrzymał we Wrocławiu święcenia diakonatu.  </a:t>
            </a:r>
          </a:p>
          <a:p>
            <a:pPr algn="just">
              <a:buNone/>
            </a:pPr>
            <a:r>
              <a:rPr lang="pl-PL" sz="2600" dirty="0" smtClean="0"/>
              <a:t>   	</a:t>
            </a:r>
            <a:r>
              <a:rPr lang="pl-PL" sz="2600" b="1" dirty="0" smtClean="0"/>
              <a:t>Ks. Marek Eliasz </a:t>
            </a:r>
            <a:r>
              <a:rPr lang="pl-PL" sz="2600" dirty="0" smtClean="0"/>
              <a:t>-</a:t>
            </a:r>
            <a:r>
              <a:rPr lang="pl-PL" sz="2600" b="1" dirty="0" smtClean="0"/>
              <a:t> </a:t>
            </a:r>
            <a:r>
              <a:rPr lang="pl-PL" sz="2600" dirty="0" smtClean="0"/>
              <a:t>W 1986 r. zrealizował swoje powołanie. 1 grudnia 1985r. przyjął święcenia diakonatu. Sakrament kapłaństwa otrzymał w Szczecinie 15 czerwca 1986r. </a:t>
            </a:r>
            <a:endParaRPr lang="pl-PL" sz="2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142844" y="357166"/>
            <a:ext cx="8715404" cy="6357982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pl-PL" sz="3100" dirty="0" smtClean="0"/>
              <a:t>	</a:t>
            </a:r>
            <a:r>
              <a:rPr lang="pl-PL" sz="2800" b="1" dirty="0" smtClean="0"/>
              <a:t>Ks. Roman </a:t>
            </a:r>
            <a:r>
              <a:rPr lang="pl-PL" sz="2800" b="1" dirty="0" err="1" smtClean="0"/>
              <a:t>Demborzyński</a:t>
            </a:r>
            <a:r>
              <a:rPr lang="pl-PL" sz="2800" b="1" dirty="0" smtClean="0"/>
              <a:t> </a:t>
            </a:r>
            <a:r>
              <a:rPr lang="pl-PL" sz="2800" dirty="0" smtClean="0"/>
              <a:t>-  Urodził się 17 listopada 1963r.   w Paczkowie. Po ukończeniu Liceum Ogólnokształcącego       w Paczkowie wstąpił do Zgromadzenia Najświętszego Odkupiciela. Po roku czasu przeszedł do Wyższego Seminarium Duszpasterskiego w Nysie gdzie 28 października 1989r. otrzymał z rąk ks. biskupa Alfonsa Nossola święcenia diakonatu. Sakrament kapłaństwa przyjął 16 czerwca 1990 r. w Opolu. Od 28 sierpnia 1995r. pracuje jako wikariusz parafii pod wezwaniem Najświętszego Serca Pana Jezusa w Nakle Śląskim (diecezja gliwicka).</a:t>
            </a:r>
          </a:p>
          <a:p>
            <a:pPr algn="just">
              <a:buNone/>
            </a:pPr>
            <a:r>
              <a:rPr lang="pl-PL" sz="2800" dirty="0" smtClean="0"/>
              <a:t>    	</a:t>
            </a:r>
            <a:r>
              <a:rPr lang="pl-PL" sz="2800" b="1" dirty="0" smtClean="0"/>
              <a:t>Ks. Włodzimierz Góral </a:t>
            </a:r>
            <a:r>
              <a:rPr lang="pl-PL" sz="2800" dirty="0" smtClean="0"/>
              <a:t>-</a:t>
            </a:r>
            <a:r>
              <a:rPr lang="pl-PL" sz="2800" b="1" dirty="0" smtClean="0"/>
              <a:t> </a:t>
            </a:r>
            <a:r>
              <a:rPr lang="pl-PL" sz="2800" dirty="0" smtClean="0"/>
              <a:t>Absolwent Wyższego Seminarium Duchowego w Nysie. Urodził się 16 stycznia 1965r.                 w Paczkowie. 21 października 1989r. przyjął święcenia diakonatu, a 16 czerwca 1990r. otrzymał święcenia kapłańskie w katedrze opolskiej.</a:t>
            </a:r>
          </a:p>
          <a:p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158" y="428580"/>
            <a:ext cx="8229600" cy="6286568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2600" dirty="0" smtClean="0"/>
              <a:t>	</a:t>
            </a:r>
            <a:r>
              <a:rPr lang="pl-PL" sz="2600" b="1" dirty="0" smtClean="0"/>
              <a:t>Jarosław </a:t>
            </a:r>
            <a:r>
              <a:rPr lang="pl-PL" sz="2600" b="1" dirty="0" err="1" smtClean="0"/>
              <a:t>Krzewicki</a:t>
            </a:r>
            <a:r>
              <a:rPr lang="pl-PL" sz="2600" b="1" dirty="0" smtClean="0"/>
              <a:t> </a:t>
            </a:r>
            <a:r>
              <a:rPr lang="pl-PL" sz="2600" dirty="0" smtClean="0"/>
              <a:t>-</a:t>
            </a:r>
            <a:r>
              <a:rPr lang="pl-PL" sz="2600" b="1" dirty="0" smtClean="0"/>
              <a:t> </a:t>
            </a:r>
            <a:r>
              <a:rPr lang="pl-PL" sz="2600" dirty="0" smtClean="0"/>
              <a:t>W 1991r. wstąpił do Wyższego Seminarium Duchowego w Nysie. Urodził się                       4 października 1972r. w Paczkowie. Po ukończeniu nauki w Szkole Podstawowej Nr 2 w Paczkowie kontynuował swoją naukę w Niższym Seminarium Duchowym                w Częstochowie, gdzie zdobył świadectwo maturalne.     W 1995 przyjął święcenia kapłańskie. </a:t>
            </a:r>
          </a:p>
          <a:p>
            <a:pPr algn="just">
              <a:buNone/>
            </a:pPr>
            <a:endParaRPr lang="pl-PL" sz="2600" dirty="0" smtClean="0"/>
          </a:p>
          <a:p>
            <a:pPr algn="just">
              <a:buNone/>
            </a:pPr>
            <a:r>
              <a:rPr lang="pl-PL" sz="2600" dirty="0" smtClean="0"/>
              <a:t>	</a:t>
            </a:r>
            <a:r>
              <a:rPr lang="pl-PL" sz="2600" b="1" dirty="0" smtClean="0"/>
              <a:t>Piotr Furman </a:t>
            </a:r>
            <a:r>
              <a:rPr lang="pl-PL" sz="2600" dirty="0" smtClean="0"/>
              <a:t>– W 1993r. wstąpił do Wyższego Seminarium Duchownego w Nysie. Urodził się 1 lipca 1974r. w Paczkowie. 22 maja 1999r. przyjął święcenia kapłańskie w Katedrze w Opolu.</a:t>
            </a:r>
          </a:p>
          <a:p>
            <a:pPr algn="just">
              <a:buNone/>
            </a:pPr>
            <a:r>
              <a:rPr lang="pl-PL" sz="2800" dirty="0" smtClean="0"/>
              <a:t>	</a:t>
            </a:r>
          </a:p>
          <a:p>
            <a:pPr algn="just">
              <a:buNone/>
            </a:pPr>
            <a:endParaRPr lang="pl-PL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28596" y="285728"/>
            <a:ext cx="82296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pl-PL" sz="2600" b="1" dirty="0" smtClean="0"/>
              <a:t>	Romualda </a:t>
            </a:r>
            <a:r>
              <a:rPr lang="pl-PL" sz="2600" b="1" dirty="0" err="1" smtClean="0"/>
              <a:t>Walewiacz</a:t>
            </a:r>
            <a:r>
              <a:rPr lang="pl-PL" sz="2600" b="1" dirty="0" smtClean="0"/>
              <a:t> </a:t>
            </a:r>
            <a:r>
              <a:rPr lang="pl-PL" sz="2600" dirty="0" smtClean="0"/>
              <a:t>- W 1995r. wstąpiła do Zgromadzenia Sióstr Świętej Jadwigi Królowej Służebnic Chrystusa Obecnego. Urodziła się 12 lutego 1974r.           w Paczkowie. W 1993r., po ukończeniu nauki w Liceum Ogólnokształcącym rozpoczęła studia na Wydziale Teologicznym Katolickiego Uniwersytetu Lubelskiego. Po drugim roku studiów wstąpiła w szeregi </a:t>
            </a:r>
            <a:r>
              <a:rPr lang="pl-PL" sz="2600" dirty="0" err="1" smtClean="0"/>
              <a:t>jadwiżanek</a:t>
            </a:r>
            <a:r>
              <a:rPr lang="pl-PL" sz="2600" dirty="0" smtClean="0"/>
              <a:t> wawelskich, co spowodowało roczną przerwę w nauce    w celu odbycia nowicjatu kanonicznego w Sandomierzu.</a:t>
            </a:r>
            <a:endParaRPr lang="pl-PL" sz="2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Microsoft Office PowerPoint</Application>
  <PresentationFormat>Pokaz na ekranie (4:3)</PresentationFormat>
  <Paragraphs>15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Motyw pakietu Office</vt:lpstr>
      <vt:lpstr>Slajd 1</vt:lpstr>
      <vt:lpstr>Slajd 2</vt:lpstr>
      <vt:lpstr>Slajd 3</vt:lpstr>
      <vt:lpstr>Slajd 4</vt:lpstr>
      <vt:lpstr>Slajd 5</vt:lpstr>
      <vt:lpstr>Slajd 6</vt:lpstr>
    </vt:vector>
  </TitlesOfParts>
  <Company>Ministrerstwo Edukacji Narodowej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nauczyciel061n</dc:creator>
  <cp:lastModifiedBy>nauczyciel061n</cp:lastModifiedBy>
  <cp:revision>1</cp:revision>
  <dcterms:created xsi:type="dcterms:W3CDTF">2010-05-04T13:41:10Z</dcterms:created>
  <dcterms:modified xsi:type="dcterms:W3CDTF">2010-05-04T13:41:32Z</dcterms:modified>
</cp:coreProperties>
</file>